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4" r:id="rId5"/>
    <p:sldId id="259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906CD-731D-6B83-6E04-ACA522398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6A9E12-9393-C876-72AA-E167F036D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4EB49-8371-8628-5FC1-1E8BFA9BD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404DB-8FDE-494E-B9C1-E3FC1473F2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0631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98C113-4053-EC90-4A2E-12CB9597A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79982E-1552-47B9-E944-87B0B0EE7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F0E14-8543-361E-3163-4C629AF3B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B7C73-F8BB-4F08-8C69-A0AD99D333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885705-9D1F-026D-B983-C7110B3DB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2DD659-FC81-809A-F892-8BA7DBB0F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ED35B2-D43E-205D-F661-87331E8D0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3C76C-F62F-477F-BC90-9323DE5BB2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5468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CD8A43-312F-5AFC-2126-7EC283C62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2314E-0757-8AA4-861E-B5C5788EF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992D6-0598-278D-B0F4-FC4BC9470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D1998-D5CD-4A52-B1B4-05DDA71124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0207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9E3977-DC04-3752-58D4-8B9D78ECE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4BBC26-9CD6-C8D8-C536-2E866E4FD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5E0D71-BA36-D0EB-1084-2F589F3AB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E421D-40A4-4A3C-8E93-EC1BFE5274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268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93994ED-171E-D6FC-4F66-D7FF4C9EE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B2D4C3-33E0-70F1-2139-3C67634C8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DCAD901-FEB9-7412-AC16-E390AE987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1BD7E-636C-4C64-9B81-EA477D8299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628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2D89A9F-783F-6B42-0D72-837C23226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EF365A2-F98D-9E67-9345-B79FC6B6B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BDB35D7-A4BF-B96A-758F-ADA9F22B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1A84D-6350-4B7F-8C9C-9EFCCC37FF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744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C32FB05-A0FD-8791-F0D3-31B69B0EB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4632890-FD97-4926-1287-A8D17D3F1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2F4CB36-DA8B-9C24-B821-C00476380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45D34-6627-4B7B-8D94-F7B45C7BDE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8844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47F51BD-2C7A-ED64-291A-3E2566EEC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03064A0-B4D0-C80C-84F3-8C9D2EE29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985639B-2110-8EE3-42BA-913356404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309BA-9ACD-4DF7-AEDF-D2C497E7FB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9132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3ED960-FA8F-5180-1B6B-39E24057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BD33542-C3B2-906E-6A8B-F08B97CC8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D73D-D367-8819-213C-CE98122EF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05D05-1A43-4955-B051-3F84C288E9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6497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D1F668-961E-5887-B4F5-4DA74AC15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E5408DB-D020-E22D-C6C7-4F11FC209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0CCB7F-866D-2E1D-6F5B-ED3C21F70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88220-1260-4406-8835-A38480E5E4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544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A2873AE-EFDD-69D4-4242-0848966E24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8BCD0E7-179A-1225-E0F0-6D48A02CE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3E599-C492-C5B1-77C9-1CBC906FB4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FA89A-2167-DE80-D054-5B5452B86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D3CCD-1EF2-0616-34CB-F64F724E21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5F3F0FA-9536-43F7-9F9C-D788CFFB9F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74F3201-E2A0-1C54-4E03-679D2962C0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2133600"/>
            <a:ext cx="8728075" cy="3023592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When he cometh, when he cometh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To make up his jewels,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All his jewels, precious jewels,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His loved and his own;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FA373F3-BE9A-4A5F-5D37-A0D844C11AD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altLang="en-US" sz="2800" b="1" i="1">
                <a:solidFill>
                  <a:schemeClr val="bg1"/>
                </a:solidFill>
                <a:latin typeface="Tahoma" panose="020B0604030504040204" pitchFamily="34" charset="0"/>
              </a:rPr>
              <a:t>Chorus</a:t>
            </a:r>
          </a:p>
        </p:txBody>
      </p:sp>
      <p:sp>
        <p:nvSpPr>
          <p:cNvPr id="3075" name="Subtitle 1">
            <a:extLst>
              <a:ext uri="{FF2B5EF4-FFF2-40B4-BE49-F238E27FC236}">
                <a16:creationId xmlns:a16="http://schemas.microsoft.com/office/drawing/2014/main" id="{90C5C775-D89F-1F3F-BCDB-010711CB855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600450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Like the stars of the morning,</a:t>
            </a:r>
          </a:p>
          <a:p>
            <a:r>
              <a:rPr lang="en-AU" altLang="en-US" sz="4000"/>
              <a:t>His bright crown adorning,</a:t>
            </a:r>
          </a:p>
          <a:p>
            <a:r>
              <a:rPr lang="en-AU" altLang="en-US" sz="4000"/>
              <a:t>They shall shine in their beauty</a:t>
            </a:r>
          </a:p>
          <a:p>
            <a:r>
              <a:rPr lang="en-AU" altLang="en-US" sz="4000"/>
              <a:t>Bright gems for his crown.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4244E7CD-ACED-F923-9F6D-691FE9E2E0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388" y="1557338"/>
            <a:ext cx="9288462" cy="33115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>
                <a:cs typeface="Tahoma" panose="020B0604030504040204" pitchFamily="34" charset="0"/>
              </a:rPr>
              <a:t>Verse 2</a:t>
            </a:r>
          </a:p>
          <a:p>
            <a:pPr algn="ctr">
              <a:buFontTx/>
              <a:buNone/>
            </a:pPr>
            <a:r>
              <a:rPr lang="en-AU" altLang="en-US" sz="4000">
                <a:cs typeface="Tahoma" panose="020B0604030504040204" pitchFamily="34" charset="0"/>
              </a:rPr>
              <a:t>He will gather, he will gather</a:t>
            </a:r>
          </a:p>
          <a:p>
            <a:pPr algn="ctr">
              <a:buFontTx/>
              <a:buNone/>
            </a:pPr>
            <a:r>
              <a:rPr lang="en-AU" altLang="en-US" sz="4000">
                <a:cs typeface="Tahoma" panose="020B0604030504040204" pitchFamily="34" charset="0"/>
              </a:rPr>
              <a:t>The gems for his Kingdom;</a:t>
            </a:r>
          </a:p>
          <a:p>
            <a:pPr algn="ctr">
              <a:buFontTx/>
              <a:buNone/>
            </a:pPr>
            <a:r>
              <a:rPr lang="en-AU" altLang="en-US" sz="4000">
                <a:cs typeface="Tahoma" panose="020B0604030504040204" pitchFamily="34" charset="0"/>
              </a:rPr>
              <a:t>All the pure ones, all the bright ones,</a:t>
            </a:r>
          </a:p>
          <a:p>
            <a:pPr algn="ctr">
              <a:buFontTx/>
              <a:buNone/>
            </a:pPr>
            <a:r>
              <a:rPr lang="en-AU" altLang="en-US" sz="4000">
                <a:cs typeface="Tahoma" panose="020B0604030504040204" pitchFamily="34" charset="0"/>
              </a:rPr>
              <a:t>His loved and his own.</a:t>
            </a:r>
            <a:r>
              <a:rPr lang="en-US" altLang="en-US" sz="4000">
                <a:cs typeface="Tahoma" panose="020B060403050404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88ED586-9478-5F81-E5F7-188624C50E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altLang="en-US" sz="2800" b="1" i="1">
                <a:solidFill>
                  <a:schemeClr val="bg1"/>
                </a:solidFill>
                <a:latin typeface="Tahoma" panose="020B0604030504040204" pitchFamily="34" charset="0"/>
              </a:rPr>
              <a:t>Chorus</a:t>
            </a:r>
          </a:p>
        </p:txBody>
      </p:sp>
      <p:sp>
        <p:nvSpPr>
          <p:cNvPr id="5123" name="Subtitle 1">
            <a:extLst>
              <a:ext uri="{FF2B5EF4-FFF2-40B4-BE49-F238E27FC236}">
                <a16:creationId xmlns:a16="http://schemas.microsoft.com/office/drawing/2014/main" id="{DEE94A26-67CC-9FC0-B53B-EC96511A838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600450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Like the stars of the morning,</a:t>
            </a:r>
          </a:p>
          <a:p>
            <a:r>
              <a:rPr lang="en-AU" altLang="en-US" sz="4000"/>
              <a:t>His bright crown adorning,</a:t>
            </a:r>
          </a:p>
          <a:p>
            <a:r>
              <a:rPr lang="en-AU" altLang="en-US" sz="4000"/>
              <a:t>They shall shine in their beauty</a:t>
            </a:r>
          </a:p>
          <a:p>
            <a:r>
              <a:rPr lang="en-AU" altLang="en-US" sz="4000"/>
              <a:t>Bright gems for his crown.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76876877-7DA8-5FC7-C4DD-3E6FFFE636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1887538"/>
            <a:ext cx="9217025" cy="30829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400" dirty="0">
                <a:cs typeface="Times New Roman" panose="02020603050405020304" pitchFamily="18" charset="0"/>
              </a:rPr>
              <a:t>Verse 3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Little children, little children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Who love their redeemer,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Are his jewels, precious jewels,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His loved and his own.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879CEA-684E-A5D1-9C2B-F90780C44103}"/>
              </a:ext>
            </a:extLst>
          </p:cNvPr>
          <p:cNvSpPr/>
          <p:nvPr/>
        </p:nvSpPr>
        <p:spPr>
          <a:xfrm>
            <a:off x="334963" y="5732463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2685690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William Orcutt Cushing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6D4C3125-D3DF-CAA1-9D5A-57CCAA5579E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altLang="en-US" sz="2800" b="1" i="1">
                <a:solidFill>
                  <a:schemeClr val="bg1"/>
                </a:solidFill>
                <a:latin typeface="Tahoma" panose="020B0604030504040204" pitchFamily="34" charset="0"/>
              </a:rPr>
              <a:t>Chorus</a:t>
            </a:r>
          </a:p>
        </p:txBody>
      </p:sp>
      <p:sp>
        <p:nvSpPr>
          <p:cNvPr id="7171" name="Subtitle 1">
            <a:extLst>
              <a:ext uri="{FF2B5EF4-FFF2-40B4-BE49-F238E27FC236}">
                <a16:creationId xmlns:a16="http://schemas.microsoft.com/office/drawing/2014/main" id="{F2E21A6B-8DB3-56C2-6BC1-A3385B63EAB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600450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Like the stars of the morning,</a:t>
            </a:r>
          </a:p>
          <a:p>
            <a:r>
              <a:rPr lang="en-AU" altLang="en-US" sz="4000"/>
              <a:t>His bright crown adorning,</a:t>
            </a:r>
          </a:p>
          <a:p>
            <a:r>
              <a:rPr lang="en-AU" altLang="en-US" sz="4000"/>
              <a:t>They shall shine in their beauty</a:t>
            </a:r>
          </a:p>
          <a:p>
            <a:r>
              <a:rPr lang="en-AU" altLang="en-US" sz="4000"/>
              <a:t>Bright gems for his crown.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194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Tahoma</vt:lpstr>
      <vt:lpstr>akagi_probook</vt:lpstr>
      <vt:lpstr>Office Theme</vt:lpstr>
      <vt:lpstr>PowerPoint Presentation</vt:lpstr>
      <vt:lpstr>Chorus</vt:lpstr>
      <vt:lpstr>PowerPoint Presentation</vt:lpstr>
      <vt:lpstr>Chorus</vt:lpstr>
      <vt:lpstr>PowerPoint Presentation</vt:lpstr>
      <vt:lpstr>Chorus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852 – vs 1</dc:title>
  <dc:creator>Perth Fortress</dc:creator>
  <cp:lastModifiedBy>Narelle Wheaton</cp:lastModifiedBy>
  <cp:revision>4</cp:revision>
  <dcterms:created xsi:type="dcterms:W3CDTF">2001-06-10T09:04:31Z</dcterms:created>
  <dcterms:modified xsi:type="dcterms:W3CDTF">2023-08-10T05:10:57Z</dcterms:modified>
</cp:coreProperties>
</file>